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1"/>
  </p:notesMasterIdLst>
  <p:sldIdLst>
    <p:sldId id="256" r:id="rId2"/>
    <p:sldId id="276" r:id="rId3"/>
    <p:sldId id="266" r:id="rId4"/>
    <p:sldId id="277" r:id="rId5"/>
    <p:sldId id="259" r:id="rId6"/>
    <p:sldId id="258" r:id="rId7"/>
    <p:sldId id="274" r:id="rId8"/>
    <p:sldId id="261" r:id="rId9"/>
    <p:sldId id="260" r:id="rId10"/>
    <p:sldId id="257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46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23.04.2009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4/23/2009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toftest.com/products/webaii.aspx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://seleniumhq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otdotnet.ru/personal/AlexanderByndyu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  <a:p>
            <a:r>
              <a:rPr lang="ru-RU" dirty="0" smtClean="0"/>
              <a:t>ведущий </a:t>
            </a:r>
            <a:r>
              <a:rPr lang="en-US" dirty="0" smtClean="0"/>
              <a:t>.NET </a:t>
            </a:r>
            <a:r>
              <a:rPr lang="ru-RU" dirty="0" smtClean="0"/>
              <a:t>разработчик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http://blogs.gotdotnet.ru/personal/AlexanderByndyu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00200" y="2438400"/>
            <a:ext cx="5443682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2778" b="19028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35433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057400"/>
            <a:ext cx="396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677558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Documents and Settings\AHT\Рабочий стол\big-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572000"/>
            <a:ext cx="2114550" cy="1912938"/>
          </a:xfrm>
          <a:prstGeom prst="rect">
            <a:avLst/>
          </a:prstGeom>
          <a:noFill/>
        </p:spPr>
      </p:pic>
      <p:pic>
        <p:nvPicPr>
          <p:cNvPr id="1029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 l="12808" t="7576" r="34236"/>
          <a:stretch>
            <a:fillRect/>
          </a:stretch>
        </p:blipFill>
        <p:spPr bwMode="auto">
          <a:xfrm>
            <a:off x="4343400" y="2057400"/>
            <a:ext cx="20478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5029200" y="4800600"/>
            <a:ext cx="3417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8800" b="1" cap="none" spc="150" dirty="0" smtClean="0">
                <a:ln w="11430"/>
                <a:solidFill>
                  <a:srgbClr val="0099CC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WatiN</a:t>
            </a:r>
            <a:endParaRPr lang="ru-RU" sz="8800" b="1" cap="none" spc="150" dirty="0">
              <a:ln w="11430"/>
              <a:solidFill>
                <a:srgbClr val="0099CC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905000" y="16764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 descr="C:\Documents and Settings\AHT\Рабочий стол\man-on-computer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4626429"/>
            <a:ext cx="2603500" cy="2231571"/>
          </a:xfrm>
          <a:prstGeom prst="rect">
            <a:avLst/>
          </a:prstGeom>
          <a:noFill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14478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Овал 16"/>
          <p:cNvSpPr/>
          <p:nvPr/>
        </p:nvSpPr>
        <p:spPr>
          <a:xfrm>
            <a:off x="3733800" y="44196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429000" y="3886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114800" y="4648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715000" y="31242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324600" y="3429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6858000" y="35814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00200" y="33528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3716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2954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7923" b="18728"/>
          <a:stretch>
            <a:fillRect/>
          </a:stretch>
        </p:blipFill>
        <p:spPr bwMode="auto">
          <a:xfrm>
            <a:off x="-1" y="1485900"/>
            <a:ext cx="9154927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3"/>
              </a:rPr>
              <a:t>http://blogs.gotdotnet.ru/personal/AlexanderByndyu</a:t>
            </a:r>
            <a:endParaRPr lang="en-US" sz="8000" dirty="0" smtClean="0">
              <a:solidFill>
                <a:srgbClr val="FFFFFF"/>
              </a:solidFill>
            </a:endParaRPr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 – это большая проблема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7432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465989">
            <a:off x="2865174" y="1600200"/>
            <a:ext cx="785590" cy="101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942652">
            <a:off x="5373290" y="1649915"/>
            <a:ext cx="794438" cy="102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888404">
            <a:off x="3494684" y="2334111"/>
            <a:ext cx="540408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081901">
            <a:off x="3659207" y="1601933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2642"/>
          <a:stretch>
            <a:fillRect/>
          </a:stretch>
        </p:blipFill>
        <p:spPr bwMode="auto">
          <a:xfrm>
            <a:off x="4648201" y="1557528"/>
            <a:ext cx="1014190" cy="35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063"/>
          <a:stretch>
            <a:fillRect/>
          </a:stretch>
        </p:blipFill>
        <p:spPr bwMode="auto">
          <a:xfrm>
            <a:off x="2210704" y="1481328"/>
            <a:ext cx="980344" cy="65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5456">
            <a:off x="3051882" y="2527545"/>
            <a:ext cx="523125" cy="6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822292">
            <a:off x="2190827" y="2306917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245456">
            <a:off x="4728282" y="2527544"/>
            <a:ext cx="523125" cy="6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700"/>
          <a:stretch>
            <a:fillRect/>
          </a:stretch>
        </p:blipFill>
        <p:spPr bwMode="auto">
          <a:xfrm rot="10800000">
            <a:off x="4347283" y="1566672"/>
            <a:ext cx="523125" cy="33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3331">
            <a:off x="5234523" y="2213124"/>
            <a:ext cx="467891" cy="60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426126">
            <a:off x="4583666" y="1558968"/>
            <a:ext cx="756476" cy="97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4885"/>
          <a:stretch>
            <a:fillRect/>
          </a:stretch>
        </p:blipFill>
        <p:spPr bwMode="auto">
          <a:xfrm>
            <a:off x="3200400" y="1481328"/>
            <a:ext cx="980344" cy="31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5825"/>
          <a:stretch>
            <a:fillRect/>
          </a:stretch>
        </p:blipFill>
        <p:spPr bwMode="auto">
          <a:xfrm rot="10800000">
            <a:off x="5791200" y="1490472"/>
            <a:ext cx="1014190" cy="57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28848">
            <a:off x="5923345" y="2001977"/>
            <a:ext cx="101419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0578" b="11111"/>
          <a:stretch>
            <a:fillRect/>
          </a:stretch>
        </p:blipFill>
        <p:spPr bwMode="auto">
          <a:xfrm>
            <a:off x="0" y="1487424"/>
            <a:ext cx="9144000" cy="537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Рефакторинг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0574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5014" y="2357668"/>
            <a:ext cx="2716986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799" y="2357668"/>
            <a:ext cx="2716985" cy="404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04800" y="1447800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1.</a:t>
            </a:r>
            <a:endParaRPr lang="ru-RU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898747" y="1447800"/>
            <a:ext cx="660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2.</a:t>
            </a:r>
            <a:endParaRPr lang="ru-RU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447800"/>
            <a:ext cx="2481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Создаем</a:t>
            </a:r>
            <a:endParaRPr lang="ru-R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5387488" y="1447800"/>
            <a:ext cx="3070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Тестируем</a:t>
            </a:r>
            <a:endParaRPr lang="ru-RU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3438 0.05324 C 0.1625 0.06528 0.20469 0.07199 0.24862 0.07199 C 0.29879 0.07199 0.33889 0.06528 0.36702 0.05324 L 0.50157 -3.7037E-6 " pathEditMode="relative" rAng="0" ptsTypes="FffFF">
                                      <p:cBhvr>
                                        <p:cTn id="1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" y="3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8 -3.7037E-6 L -0.13593 -0.05324 C -0.16406 -0.06527 -0.20625 -0.07199 -0.25 -0.07199 C -0.30017 -0.07199 -0.34027 -0.06527 -0.3684 -0.05324 L -0.50277 -3.7037E-6 " pathEditMode="relative" rAng="0" ptsTypes="FffFF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-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0.14219 0.05324 C 0.17223 0.06528 0.21684 0.07199 0.2632 0.07199 C 0.31632 0.07199 0.35868 0.06528 0.38872 0.05324 L 0.53108 2.22222E-6 " pathEditMode="relative" rAng="0" ptsTypes="FffFF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" y="3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2743 -0.05324 C -0.15417 -0.06528 -0.1941 -0.07199 -0.23559 -0.07199 C -0.28316 -0.07199 -0.32118 -0.06528 -0.34792 -0.05324 L -0.475 2.22222E-6 " pathEditMode="relative" rAng="0" ptsTypes="FffFF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" y="-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1"/>
      <p:bldP spid="9" grpId="2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878</TotalTime>
  <Words>82</Words>
  <PresentationFormat>Экран (4:3)</PresentationFormat>
  <Paragraphs>45</Paragraphs>
  <Slides>19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Модульная</vt:lpstr>
      <vt:lpstr>Экстремальное программирование Опыт внедрения</vt:lpstr>
      <vt:lpstr>Риски – это большая проблема</vt:lpstr>
      <vt:lpstr>Стоимость изменений</vt:lpstr>
      <vt:lpstr>Экстремальное программирование</vt:lpstr>
      <vt:lpstr>Игра в планирование</vt:lpstr>
      <vt:lpstr>Экспресс-совещания</vt:lpstr>
      <vt:lpstr>Частые выпуски версий</vt:lpstr>
      <vt:lpstr>Рефакторинг</vt:lpstr>
      <vt:lpstr>Тестирование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Спасибо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178</cp:revision>
  <dcterms:modified xsi:type="dcterms:W3CDTF">2009-04-22T18:49:59Z</dcterms:modified>
</cp:coreProperties>
</file>